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61" r:id="rId7"/>
    <p:sldId id="258" r:id="rId8"/>
    <p:sldId id="265" r:id="rId9"/>
    <p:sldId id="264" r:id="rId10"/>
    <p:sldId id="267" r:id="rId11"/>
    <p:sldId id="260" r:id="rId12"/>
    <p:sldId id="263" r:id="rId13"/>
    <p:sldId id="266" r:id="rId14"/>
    <p:sldId id="262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4CBB0-8610-4E81-922A-E7CC0BFA4C7F}" v="1" dt="2023-06-13T10:23:59.2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Koopman" userId="d08db7da-4cd0-4edc-aafb-dbae056777c1" providerId="ADAL" clId="{0EA4CBB0-8610-4E81-922A-E7CC0BFA4C7F}"/>
    <pc:docChg chg="custSel modSld">
      <pc:chgData name="Eva Koopman" userId="d08db7da-4cd0-4edc-aafb-dbae056777c1" providerId="ADAL" clId="{0EA4CBB0-8610-4E81-922A-E7CC0BFA4C7F}" dt="2023-06-13T10:24:51.575" v="1" actId="1076"/>
      <pc:docMkLst>
        <pc:docMk/>
      </pc:docMkLst>
      <pc:sldChg chg="delSp modSp mod delAnim">
        <pc:chgData name="Eva Koopman" userId="d08db7da-4cd0-4edc-aafb-dbae056777c1" providerId="ADAL" clId="{0EA4CBB0-8610-4E81-922A-E7CC0BFA4C7F}" dt="2023-06-13T10:24:51.575" v="1" actId="1076"/>
        <pc:sldMkLst>
          <pc:docMk/>
          <pc:sldMk cId="3942851437" sldId="265"/>
        </pc:sldMkLst>
        <pc:picChg chg="mod">
          <ac:chgData name="Eva Koopman" userId="d08db7da-4cd0-4edc-aafb-dbae056777c1" providerId="ADAL" clId="{0EA4CBB0-8610-4E81-922A-E7CC0BFA4C7F}" dt="2023-06-13T10:24:51.575" v="1" actId="1076"/>
          <ac:picMkLst>
            <pc:docMk/>
            <pc:sldMk cId="3942851437" sldId="265"/>
            <ac:picMk id="5" creationId="{FCF07A30-B77C-0C25-51B4-1844C04EEC63}"/>
          </ac:picMkLst>
        </pc:picChg>
        <pc:picChg chg="del">
          <ac:chgData name="Eva Koopman" userId="d08db7da-4cd0-4edc-aafb-dbae056777c1" providerId="ADAL" clId="{0EA4CBB0-8610-4E81-922A-E7CC0BFA4C7F}" dt="2023-06-13T10:22:27.879" v="0" actId="478"/>
          <ac:picMkLst>
            <pc:docMk/>
            <pc:sldMk cId="3942851437" sldId="265"/>
            <ac:picMk id="6" creationId="{A43B08CA-E278-4268-84F2-389F28F3C12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DF9977-914E-45C8-8615-6E0378E03068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1A886-EABF-42AB-AE8A-45A24CE6D89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2087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91A886-EABF-42AB-AE8A-45A24CE6D89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8308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2AC0-7A06-41CD-B4DD-E9113327A26A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31E4-EC8F-4373-8523-6E83F08AEA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57176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2AC0-7A06-41CD-B4DD-E9113327A26A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31E4-EC8F-4373-8523-6E83F08AEA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3950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2AC0-7A06-41CD-B4DD-E9113327A26A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31E4-EC8F-4373-8523-6E83F08AEA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9724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2AC0-7A06-41CD-B4DD-E9113327A26A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31E4-EC8F-4373-8523-6E83F08AEA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6882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2AC0-7A06-41CD-B4DD-E9113327A26A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31E4-EC8F-4373-8523-6E83F08AEA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71683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2AC0-7A06-41CD-B4DD-E9113327A26A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31E4-EC8F-4373-8523-6E83F08AEA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8034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2AC0-7A06-41CD-B4DD-E9113327A26A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31E4-EC8F-4373-8523-6E83F08AEA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60500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2AC0-7A06-41CD-B4DD-E9113327A26A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31E4-EC8F-4373-8523-6E83F08AEA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0947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2AC0-7A06-41CD-B4DD-E9113327A26A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31E4-EC8F-4373-8523-6E83F08AEA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2489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2AC0-7A06-41CD-B4DD-E9113327A26A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31E4-EC8F-4373-8523-6E83F08AEA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3088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02AC0-7A06-41CD-B4DD-E9113327A26A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3E31E4-EC8F-4373-8523-6E83F08AEA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95157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02AC0-7A06-41CD-B4DD-E9113327A26A}" type="datetimeFigureOut">
              <a:rPr lang="nl-NL" smtClean="0"/>
              <a:t>13-6-2023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E31E4-EC8F-4373-8523-6E83F08AEA8C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261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microsoft.com/office/2007/relationships/media" Target="../media/media11.m4a"/><Relationship Id="rId7" Type="http://schemas.openxmlformats.org/officeDocument/2006/relationships/image" Target="../media/image30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9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audio" Target="../media/media11.m4a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jpe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490770" y="816429"/>
            <a:ext cx="70275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Micro – organismen (m.o.)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597" y="1585870"/>
            <a:ext cx="5018314" cy="5018314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849086" y="2775284"/>
            <a:ext cx="31568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zijn overal …</a:t>
            </a:r>
          </a:p>
          <a:p>
            <a:endParaRPr lang="nl-NL" sz="2800" dirty="0"/>
          </a:p>
          <a:p>
            <a:r>
              <a:rPr lang="nl-NL" sz="2800" dirty="0"/>
              <a:t>ook als je ze niet ziet</a:t>
            </a:r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50B7898A-0326-E314-5604-F8F056364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681" y="3290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9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78"/>
    </mc:Choice>
    <mc:Fallback xmlns="">
      <p:transition spd="slow" advTm="16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fbeeldingsresultaat voor druiven wij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585" y="670050"/>
            <a:ext cx="4231858" cy="275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Afbeeldingsresultaat voor bi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42" y="670050"/>
            <a:ext cx="2724604" cy="1532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Afbeeldingsresultaat voor broo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7141" y="3645570"/>
            <a:ext cx="4465795" cy="297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1357" y="1563401"/>
            <a:ext cx="5363484" cy="4374591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394958" y="670050"/>
            <a:ext cx="43598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Hoe werkt gist?</a:t>
            </a:r>
          </a:p>
        </p:txBody>
      </p:sp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08A51D0-2021-D4E1-2194-19CF9B6049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7223" y="182687"/>
            <a:ext cx="487363" cy="487363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2A429A8-EDC2-3175-7D20-E844A66503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7223" y="770402"/>
            <a:ext cx="487363" cy="487363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EDF5DB4A-EA7C-8BEF-107B-EB2A3A5AB955}"/>
              </a:ext>
            </a:extLst>
          </p:cNvPr>
          <p:cNvSpPr txBox="1"/>
          <p:nvPr/>
        </p:nvSpPr>
        <p:spPr>
          <a:xfrm>
            <a:off x="704586" y="5926340"/>
            <a:ext cx="48062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Eencellige gist = 1/100 mm</a:t>
            </a:r>
          </a:p>
        </p:txBody>
      </p:sp>
    </p:spTree>
    <p:extLst>
      <p:ext uri="{BB962C8B-B14F-4D97-AF65-F5344CB8AC3E}">
        <p14:creationId xmlns:p14="http://schemas.microsoft.com/office/powerpoint/2010/main" val="387699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36"/>
    </mc:Choice>
    <mc:Fallback xmlns="">
      <p:transition spd="slow" advTm="342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194" y="660758"/>
            <a:ext cx="3735160" cy="2988128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794657" y="914400"/>
            <a:ext cx="32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Een virus </a:t>
            </a:r>
          </a:p>
          <a:p>
            <a:endParaRPr lang="nl-NL" sz="2800" dirty="0"/>
          </a:p>
          <a:p>
            <a:r>
              <a:rPr lang="nl-NL" sz="2400" dirty="0"/>
              <a:t>is superklein en veroorzaakt ziekten</a:t>
            </a:r>
          </a:p>
        </p:txBody>
      </p:sp>
      <p:pic>
        <p:nvPicPr>
          <p:cNvPr id="1026" name="Picture 2" descr="Afbeeldingsresultaat voor griep teken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18" y="3801938"/>
            <a:ext cx="2735320" cy="2735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fbeeldingsresultaat voor poli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552" y="3853541"/>
            <a:ext cx="1680993" cy="25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Afbeeldingsresultaat voor waterpokke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774" y="3853541"/>
            <a:ext cx="6102428" cy="2521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5570E25-DC43-6E60-86E5-06C20DEE1067}"/>
              </a:ext>
            </a:extLst>
          </p:cNvPr>
          <p:cNvSpPr txBox="1"/>
          <p:nvPr/>
        </p:nvSpPr>
        <p:spPr>
          <a:xfrm>
            <a:off x="4119432" y="271437"/>
            <a:ext cx="2892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Virus onder een microscoop</a:t>
            </a:r>
          </a:p>
        </p:txBody>
      </p:sp>
      <p:pic>
        <p:nvPicPr>
          <p:cNvPr id="6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19111B9-CA8B-7CC8-C6E1-4187DF26D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672" y="2124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06"/>
    </mc:Choice>
    <mc:Fallback xmlns="">
      <p:transition spd="slow" advTm="206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432170" y="402011"/>
            <a:ext cx="69141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Levensvoorwaarden van micro-organismen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72" y="1942053"/>
            <a:ext cx="4288971" cy="157135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685" y="2130657"/>
            <a:ext cx="2609850" cy="3333750"/>
          </a:xfrm>
          <a:prstGeom prst="rect">
            <a:avLst/>
          </a:prstGeom>
        </p:spPr>
      </p:pic>
      <p:pic>
        <p:nvPicPr>
          <p:cNvPr id="3074" name="Picture 2" descr="Afbeeldingsresultaat voor grens zon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975" y="3797532"/>
            <a:ext cx="3626049" cy="250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943" y="3743412"/>
            <a:ext cx="2628900" cy="2842054"/>
          </a:xfrm>
          <a:prstGeom prst="rect">
            <a:avLst/>
          </a:prstGeom>
        </p:spPr>
      </p:pic>
      <p:pic>
        <p:nvPicPr>
          <p:cNvPr id="3076" name="Picture 4" descr="Afbeeldingsresultaat voor luch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266" y="566603"/>
            <a:ext cx="3581758" cy="230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1432170" y="3144077"/>
            <a:ext cx="816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vocht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3047998" y="6216134"/>
            <a:ext cx="1436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voeding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5771623" y="5052485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temperatuur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9290335" y="2403956"/>
            <a:ext cx="130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zuurstof</a:t>
            </a:r>
          </a:p>
        </p:txBody>
      </p:sp>
      <p:sp>
        <p:nvSpPr>
          <p:cNvPr id="10" name="Tekstvak 9"/>
          <p:cNvSpPr txBox="1"/>
          <p:nvPr/>
        </p:nvSpPr>
        <p:spPr>
          <a:xfrm>
            <a:off x="9214420" y="5846020"/>
            <a:ext cx="2775857" cy="3701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/>
                </a:solidFill>
              </a:rPr>
              <a:t>neutrale pH</a:t>
            </a:r>
          </a:p>
        </p:txBody>
      </p:sp>
      <p:pic>
        <p:nvPicPr>
          <p:cNvPr id="13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976A9B4-284F-277C-FD14-2CEE43CEC8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4294" y="1583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7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81"/>
    </mc:Choice>
    <mc:Fallback xmlns="">
      <p:transition spd="slow" advTm="44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3868675" y="391131"/>
            <a:ext cx="56821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Nuttig of schadelijk?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2" y="3141100"/>
            <a:ext cx="2827400" cy="3048538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8675" y="1604607"/>
            <a:ext cx="3808155" cy="2245498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7797" y="2863870"/>
            <a:ext cx="3666883" cy="3602999"/>
          </a:xfrm>
          <a:prstGeom prst="rect">
            <a:avLst/>
          </a:prstGeom>
        </p:spPr>
      </p:pic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4000E11F-6084-F08D-0DC0-5147FE6AB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3218" y="1474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4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259"/>
    </mc:Choice>
    <mc:Fallback xmlns="">
      <p:transition spd="slow" advTm="79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/>
        </p:nvSpPr>
        <p:spPr>
          <a:xfrm>
            <a:off x="4326279" y="5627129"/>
            <a:ext cx="42049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800" dirty="0"/>
              <a:t>1 bacterie = 1/1000 mm</a:t>
            </a:r>
          </a:p>
        </p:txBody>
      </p:sp>
      <p:sp>
        <p:nvSpPr>
          <p:cNvPr id="2" name="AutoShape 2" descr="Afbeeldingsresultaat voor schimmel"/>
          <p:cNvSpPr>
            <a:spLocks noChangeAspect="1" noChangeArrowheads="1"/>
          </p:cNvSpPr>
          <p:nvPr/>
        </p:nvSpPr>
        <p:spPr bwMode="auto">
          <a:xfrm>
            <a:off x="-3175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535" y="1027251"/>
            <a:ext cx="7344058" cy="3672029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94" y="4142578"/>
            <a:ext cx="2701075" cy="1688171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1DF308A-2E8B-147B-45D0-F95A4A57BE2F}"/>
              </a:ext>
            </a:extLst>
          </p:cNvPr>
          <p:cNvSpPr txBox="1"/>
          <p:nvPr/>
        </p:nvSpPr>
        <p:spPr>
          <a:xfrm>
            <a:off x="7637470" y="1071134"/>
            <a:ext cx="2520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Kolonie bacteriën</a:t>
            </a: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B0273D3E-70A2-0D3D-F842-C44DDC8F50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050" y="1682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66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502"/>
    </mc:Choice>
    <mc:Fallback xmlns="">
      <p:transition spd="slow" advTm="42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fbeeldingsresultaat voor kipfil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832" y="1276974"/>
            <a:ext cx="4289425" cy="263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Afbeeldingsresultaat voor besmetting salmonell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981" y="2348564"/>
            <a:ext cx="2644322" cy="373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Afbeeldingsresultaat voor besmetting salmonel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178" y="3626518"/>
            <a:ext cx="4033608" cy="2910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849087" y="2622261"/>
            <a:ext cx="3841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- Salmonella</a:t>
            </a:r>
          </a:p>
          <a:p>
            <a:r>
              <a:rPr lang="nl-NL" sz="2800" dirty="0"/>
              <a:t>- Campylobacter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250743" y="520608"/>
            <a:ext cx="935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Bekende ziekteverwekkende bacteriën in dierlijke producten:</a:t>
            </a:r>
          </a:p>
        </p:txBody>
      </p:sp>
      <p:pic>
        <p:nvPicPr>
          <p:cNvPr id="5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FCF07A30-B77C-0C25-51B4-1844C04EEC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253" y="613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5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15"/>
    </mc:Choice>
    <mc:Fallback xmlns="">
      <p:transition spd="slow" advTm="44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Afbeeldingsresultaat voor yoghu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1750" y="1059582"/>
            <a:ext cx="1696426" cy="1696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fbeeldingsresultaat voor zuurkool pl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526" y="3098261"/>
            <a:ext cx="2141635" cy="17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fbeeldingsresultaat voor mel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003" y="1071875"/>
            <a:ext cx="1769596" cy="178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Afbeeldingsresultaat voor zuurkool groent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88" y="3237263"/>
            <a:ext cx="2257447" cy="150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Afbeeldingsresultaat voor kaas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7"/>
          <a:stretch/>
        </p:blipFill>
        <p:spPr bwMode="auto">
          <a:xfrm>
            <a:off x="6430658" y="1272471"/>
            <a:ext cx="1654566" cy="1537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fbeeldingsresultaat voor salami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075" y="4808393"/>
            <a:ext cx="2086882" cy="208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912678" y="207435"/>
            <a:ext cx="111973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dirty="0"/>
              <a:t>Bacteriën maken nieuwe producten door fermentatie</a:t>
            </a:r>
          </a:p>
        </p:txBody>
      </p: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F81C1E60-7A10-14BC-750D-D9B61328F549}"/>
              </a:ext>
            </a:extLst>
          </p:cNvPr>
          <p:cNvCxnSpPr>
            <a:cxnSpLocks/>
          </p:cNvCxnSpPr>
          <p:nvPr/>
        </p:nvCxnSpPr>
        <p:spPr>
          <a:xfrm>
            <a:off x="3323060" y="2041104"/>
            <a:ext cx="95210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Rechte verbindingslijn met pijl 6">
            <a:extLst>
              <a:ext uri="{FF2B5EF4-FFF2-40B4-BE49-F238E27FC236}">
                <a16:creationId xmlns:a16="http://schemas.microsoft.com/office/drawing/2014/main" id="{F32AAAFF-3EA7-1D2A-4481-C9A7F48D1E1D}"/>
              </a:ext>
            </a:extLst>
          </p:cNvPr>
          <p:cNvCxnSpPr>
            <a:cxnSpLocks/>
          </p:cNvCxnSpPr>
          <p:nvPr/>
        </p:nvCxnSpPr>
        <p:spPr>
          <a:xfrm>
            <a:off x="7580746" y="3988378"/>
            <a:ext cx="95210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067580B2-E33D-E381-375E-59BC44644041}"/>
              </a:ext>
            </a:extLst>
          </p:cNvPr>
          <p:cNvCxnSpPr>
            <a:cxnSpLocks/>
          </p:cNvCxnSpPr>
          <p:nvPr/>
        </p:nvCxnSpPr>
        <p:spPr>
          <a:xfrm>
            <a:off x="4485373" y="5851834"/>
            <a:ext cx="95210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82769D-4B81-8750-C929-68D7E5DEB8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1409" y="25075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4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268"/>
    </mc:Choice>
    <mc:Fallback xmlns="">
      <p:transition spd="slow" advTm="28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78CE87-8721-39F7-733B-9BFF96020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3256" y="413148"/>
            <a:ext cx="10515600" cy="1325563"/>
          </a:xfrm>
        </p:spPr>
        <p:txBody>
          <a:bodyPr/>
          <a:lstStyle/>
          <a:p>
            <a:r>
              <a:rPr lang="nl-NL" dirty="0">
                <a:latin typeface="+mn-lt"/>
              </a:rPr>
              <a:t>Celdeling van bacteriën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40A39DEB-9E37-F3F9-4675-33127E7B0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459" y="1899880"/>
            <a:ext cx="5005597" cy="3850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D4C1CBF5-7DF8-EFF4-289A-E3E88EB522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956" y="1694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3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770"/>
    </mc:Choice>
    <mc:Fallback xmlns="">
      <p:transition spd="slow" advTm="347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184035" y="816464"/>
            <a:ext cx="48332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Bacteriën maken </a:t>
            </a:r>
            <a:r>
              <a:rPr lang="nl-NL" sz="2800" dirty="0" err="1"/>
              <a:t>endosporen</a:t>
            </a:r>
            <a:r>
              <a:rPr lang="nl-NL" sz="2800" dirty="0"/>
              <a:t> door: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209" y="2249671"/>
            <a:ext cx="3744685" cy="2963650"/>
          </a:xfrm>
          <a:prstGeom prst="rect">
            <a:avLst/>
          </a:prstGeom>
        </p:spPr>
      </p:pic>
      <p:sp>
        <p:nvSpPr>
          <p:cNvPr id="4" name="Tekstvak 3"/>
          <p:cNvSpPr txBox="1"/>
          <p:nvPr/>
        </p:nvSpPr>
        <p:spPr>
          <a:xfrm>
            <a:off x="82611" y="3269831"/>
            <a:ext cx="12885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dirty="0"/>
              <a:t>zuur</a:t>
            </a:r>
          </a:p>
          <a:p>
            <a:pPr algn="r"/>
            <a:endParaRPr lang="nl-NL" dirty="0"/>
          </a:p>
          <a:p>
            <a:pPr algn="r"/>
            <a:r>
              <a:rPr lang="nl-NL" dirty="0"/>
              <a:t>basisch</a:t>
            </a:r>
          </a:p>
        </p:txBody>
      </p:sp>
      <p:pic>
        <p:nvPicPr>
          <p:cNvPr id="7170" name="Picture 2" descr="Afbeeldingsresultaat voor steriliseren voeds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71" y="2242676"/>
            <a:ext cx="4107089" cy="297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5170809" y="2992832"/>
            <a:ext cx="9470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droog</a:t>
            </a:r>
          </a:p>
          <a:p>
            <a:endParaRPr lang="nl-NL" dirty="0"/>
          </a:p>
          <a:p>
            <a:r>
              <a:rPr lang="nl-NL" dirty="0"/>
              <a:t>honger</a:t>
            </a:r>
          </a:p>
          <a:p>
            <a:endParaRPr lang="nl-NL" dirty="0"/>
          </a:p>
          <a:p>
            <a:r>
              <a:rPr lang="nl-NL" dirty="0"/>
              <a:t>vacuüm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2124055" y="5217415"/>
            <a:ext cx="4193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hitte    vries     kou   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7315197" y="5340829"/>
            <a:ext cx="4332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Endosporen</a:t>
            </a:r>
            <a:r>
              <a:rPr lang="nl-NL" dirty="0"/>
              <a:t> gaan pas boven 100</a:t>
            </a:r>
            <a:r>
              <a:rPr lang="nl-NL" baseline="30000" dirty="0"/>
              <a:t>0</a:t>
            </a:r>
            <a:r>
              <a:rPr lang="nl-NL" dirty="0"/>
              <a:t> C dood</a:t>
            </a:r>
          </a:p>
        </p:txBody>
      </p:sp>
      <p:sp>
        <p:nvSpPr>
          <p:cNvPr id="9" name="Tekstvak 8"/>
          <p:cNvSpPr txBox="1"/>
          <p:nvPr/>
        </p:nvSpPr>
        <p:spPr>
          <a:xfrm>
            <a:off x="7222667" y="788150"/>
            <a:ext cx="4517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/>
              <a:t>Endosporen</a:t>
            </a:r>
            <a:r>
              <a:rPr lang="nl-NL" sz="2800" dirty="0"/>
              <a:t> vernietigen door sterilisatie:</a:t>
            </a:r>
          </a:p>
        </p:txBody>
      </p: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C5219692-3C25-70D6-4A3D-C53AF77314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9330" y="1846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8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88"/>
    </mc:Choice>
    <mc:Fallback xmlns="">
      <p:transition spd="slow" advTm="30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69" y="3016073"/>
            <a:ext cx="3393320" cy="268750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624" y="1696605"/>
            <a:ext cx="2020477" cy="151535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024" y="2017522"/>
            <a:ext cx="5329237" cy="182013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532" y="674250"/>
            <a:ext cx="2011683" cy="151467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4276464" y="420570"/>
            <a:ext cx="2960914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dirty="0"/>
              <a:t>Schimmels</a:t>
            </a:r>
          </a:p>
          <a:p>
            <a:endParaRPr lang="nl-NL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CC1314E-199D-7985-C5A2-B3E8A384DBAF}"/>
              </a:ext>
            </a:extLst>
          </p:cNvPr>
          <p:cNvSpPr txBox="1"/>
          <p:nvPr/>
        </p:nvSpPr>
        <p:spPr>
          <a:xfrm>
            <a:off x="7237378" y="3930408"/>
            <a:ext cx="42428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Eencellige schimmels: gisten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Meercellige schimmels: paddenstoelen</a:t>
            </a:r>
          </a:p>
        </p:txBody>
      </p:sp>
      <p:pic>
        <p:nvPicPr>
          <p:cNvPr id="8" name="Opgenomen geluid">
            <a:hlinkClick r:id="" action="ppaction://media"/>
            <a:extLst>
              <a:ext uri="{FF2B5EF4-FFF2-40B4-BE49-F238E27FC236}">
                <a16:creationId xmlns:a16="http://schemas.microsoft.com/office/drawing/2014/main" id="{38CED68A-C4FA-9351-6B0E-EA2F89F81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6706" y="1868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66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42"/>
    </mc:Choice>
    <mc:Fallback xmlns="">
      <p:transition spd="slow" advTm="66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6B925A02CDA8B4EAE25FB425D5C178A" ma:contentTypeVersion="16" ma:contentTypeDescription="Een nieuw document maken." ma:contentTypeScope="" ma:versionID="31f5ded9b755067c600e7f386be3611b">
  <xsd:schema xmlns:xsd="http://www.w3.org/2001/XMLSchema" xmlns:xs="http://www.w3.org/2001/XMLSchema" xmlns:p="http://schemas.microsoft.com/office/2006/metadata/properties" xmlns:ns2="67c2ff78-f7ad-405a-9447-375bb9f2f131" xmlns:ns3="cb72f433-2a8f-4097-ab86-b808acd8df41" targetNamespace="http://schemas.microsoft.com/office/2006/metadata/properties" ma:root="true" ma:fieldsID="63b0d48c2e2086a5eaf6823a64023a64" ns2:_="" ns3:_="">
    <xsd:import namespace="67c2ff78-f7ad-405a-9447-375bb9f2f131"/>
    <xsd:import namespace="cb72f433-2a8f-4097-ab86-b808acd8df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c2ff78-f7ad-405a-9447-375bb9f2f1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9383b25d-6e31-4489-a489-b61a4ac4c2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72f433-2a8f-4097-ab86-b808acd8df4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f26179f-bb4f-41ab-9ec9-0a7945201559}" ma:internalName="TaxCatchAll" ma:showField="CatchAllData" ma:web="cb72f433-2a8f-4097-ab86-b808acd8df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b72f433-2a8f-4097-ab86-b808acd8df41" xsi:nil="true"/>
    <lcf76f155ced4ddcb4097134ff3c332f xmlns="67c2ff78-f7ad-405a-9447-375bb9f2f13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44AD483-EE72-4395-B4E9-7532209C05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7c2ff78-f7ad-405a-9447-375bb9f2f131"/>
    <ds:schemaRef ds:uri="cb72f433-2a8f-4097-ab86-b808acd8df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125EC93-E7C9-4382-ABAC-177DA3ECC6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C74452-2876-46C3-8BD9-9D428C56E52E}">
  <ds:schemaRefs>
    <ds:schemaRef ds:uri="http://purl.org/dc/elements/1.1/"/>
    <ds:schemaRef ds:uri="http://schemas.microsoft.com/office/2006/metadata/properties"/>
    <ds:schemaRef ds:uri="887056e5-f88d-46d1-9611-a3f4b12c3a07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8222ef23-ae55-416f-bf35-13fd773054d5"/>
    <ds:schemaRef ds:uri="http://www.w3.org/XML/1998/namespace"/>
    <ds:schemaRef ds:uri="http://purl.org/dc/dcmitype/"/>
    <ds:schemaRef ds:uri="cb72f433-2a8f-4097-ab86-b808acd8df41"/>
    <ds:schemaRef ds:uri="67c2ff78-f7ad-405a-9447-375bb9f2f13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112</Words>
  <Application>Microsoft Office PowerPoint</Application>
  <PresentationFormat>Breedbeeld</PresentationFormat>
  <Paragraphs>45</Paragraphs>
  <Slides>11</Slides>
  <Notes>1</Notes>
  <HiddenSlides>0</HiddenSlides>
  <MMClips>12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Celdeling van bacteriën</vt:lpstr>
      <vt:lpstr>PowerPoint-presentatie</vt:lpstr>
      <vt:lpstr>PowerPoint-presentatie</vt:lpstr>
      <vt:lpstr>PowerPoint-presentatie</vt:lpstr>
      <vt:lpstr>PowerPoint-presentatie</vt:lpstr>
    </vt:vector>
  </TitlesOfParts>
  <Company>Clusius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Mecheline Lips-Maas</dc:creator>
  <cp:lastModifiedBy>Eva Koopman</cp:lastModifiedBy>
  <cp:revision>26</cp:revision>
  <dcterms:created xsi:type="dcterms:W3CDTF">2017-09-11T13:34:29Z</dcterms:created>
  <dcterms:modified xsi:type="dcterms:W3CDTF">2023-06-13T10:24:55Z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0x01010016B925A02CDA8B4EAE25FB425D5C178A</vt:lpwstr>
  </property>
  <property fmtid="{D5CDD505-2E9C-101B-9397-08002B2CF9AE}" pid="3" name="MediaServiceImageTags">
    <vt:lpwstr/>
  </property>
</Properties>
</file>